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52A611-B6C7-E7BA-0E06-492300034E17}" v="14" dt="2021-11-29T17:33:27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8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3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7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6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3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6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2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2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3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6696-0679-3644-8D33-2CB5070B20FF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B70D4-9D64-F84F-939C-185185AA0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qr-code-generator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7373CB-4A85-DE43-ADBC-21DD1D0D052B}"/>
              </a:ext>
            </a:extLst>
          </p:cNvPr>
          <p:cNvSpPr/>
          <p:nvPr/>
        </p:nvSpPr>
        <p:spPr>
          <a:xfrm>
            <a:off x="8686800" y="0"/>
            <a:ext cx="15773400" cy="2194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8710C8-3B04-504F-AFFF-8169A2B1DB06}"/>
              </a:ext>
            </a:extLst>
          </p:cNvPr>
          <p:cNvSpPr txBox="1"/>
          <p:nvPr/>
        </p:nvSpPr>
        <p:spPr>
          <a:xfrm>
            <a:off x="1005840" y="1371600"/>
            <a:ext cx="6492240" cy="1658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latin typeface="Franklin Gothic Book" panose="020B0503020102020204" pitchFamily="34" charset="0"/>
              </a:rPr>
              <a:t>WONDERING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Sub-wondering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Sub-wondering</a:t>
            </a:r>
          </a:p>
          <a:p>
            <a:endParaRPr lang="en-US" sz="4000">
              <a:latin typeface="Franklin Gothic Book" panose="020B0503020102020204" pitchFamily="34" charset="0"/>
            </a:endParaRPr>
          </a:p>
          <a:p>
            <a:r>
              <a:rPr lang="en-US" sz="5400" b="1">
                <a:latin typeface="Franklin Gothic Book" panose="020B0503020102020204" pitchFamily="34" charset="0"/>
              </a:rPr>
              <a:t>YOUR NAME</a:t>
            </a:r>
          </a:p>
          <a:p>
            <a:endParaRPr lang="en-US" sz="4000">
              <a:latin typeface="Franklin Gothic Book" panose="020B0503020102020204" pitchFamily="34" charset="0"/>
            </a:endParaRPr>
          </a:p>
          <a:p>
            <a:r>
              <a:rPr lang="en-US" sz="5400" b="1">
                <a:latin typeface="Franklin Gothic Book" panose="020B0503020102020204" pitchFamily="34" charset="0"/>
              </a:rPr>
              <a:t>CONTEXT 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Your classroom, your discipline, grade level and who your students are</a:t>
            </a:r>
          </a:p>
          <a:p>
            <a:endParaRPr lang="en-US" sz="5400" b="1">
              <a:latin typeface="Franklin Gothic Book" panose="020B0503020102020204" pitchFamily="34" charset="0"/>
            </a:endParaRPr>
          </a:p>
          <a:p>
            <a:endParaRPr lang="en-US" sz="5400" b="1">
              <a:latin typeface="Franklin Gothic Book" panose="020B0503020102020204" pitchFamily="34" charset="0"/>
            </a:endParaRPr>
          </a:p>
          <a:p>
            <a:r>
              <a:rPr lang="en-US" sz="5400" b="1">
                <a:latin typeface="Franklin Gothic Book" panose="020B0503020102020204" pitchFamily="34" charset="0"/>
              </a:rPr>
              <a:t>INTRODUCTION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Why you are focusing on this</a:t>
            </a: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5400" b="1">
              <a:latin typeface="Franklin Gothic Book" panose="020B0503020102020204" pitchFamily="34" charset="0"/>
            </a:endParaRPr>
          </a:p>
          <a:p>
            <a:r>
              <a:rPr lang="en-US" sz="5400" b="1">
                <a:latin typeface="Franklin Gothic Book" panose="020B0503020102020204" pitchFamily="34" charset="0"/>
              </a:rPr>
              <a:t>DATA and METHODS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What you did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What data you looked at</a:t>
            </a: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C6BBAA-B48B-8348-B241-E1BCC70DB46D}"/>
              </a:ext>
            </a:extLst>
          </p:cNvPr>
          <p:cNvSpPr txBox="1"/>
          <p:nvPr/>
        </p:nvSpPr>
        <p:spPr>
          <a:xfrm>
            <a:off x="25648920" y="1463040"/>
            <a:ext cx="6035040" cy="130497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>
                <a:latin typeface="Franklin Gothic Book" panose="020B0503020102020204" pitchFamily="34" charset="0"/>
              </a:rPr>
              <a:t>FINDINGS</a:t>
            </a:r>
          </a:p>
          <a:p>
            <a:r>
              <a:rPr lang="en-US" sz="4000">
                <a:latin typeface="Franklin Gothic Book" panose="020B0503020102020204" pitchFamily="34" charset="0"/>
              </a:rPr>
              <a:t>What you learned</a:t>
            </a: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endParaRPr lang="en-US" sz="4000">
              <a:latin typeface="Franklin Gothic Book" panose="020B0503020102020204" pitchFamily="34" charset="0"/>
            </a:endParaRPr>
          </a:p>
          <a:p>
            <a:r>
              <a:rPr lang="en-US" sz="5400" b="1">
                <a:latin typeface="Franklin Gothic Book" panose="020B0503020102020204" pitchFamily="34" charset="0"/>
              </a:rPr>
              <a:t>IMPLICATIONS for PRACTICE</a:t>
            </a:r>
          </a:p>
          <a:p>
            <a:r>
              <a:rPr lang="en-US" sz="4000">
                <a:latin typeface="Franklin Gothic Book"/>
              </a:rPr>
              <a:t>How can teachers use what was learned to inform their work</a:t>
            </a:r>
          </a:p>
          <a:p>
            <a:endParaRPr lang="en-US" sz="4000">
              <a:latin typeface="Franklin Gothic Book" panose="020B0503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0871EC-DB99-1C42-8027-06FA583E7C2E}"/>
              </a:ext>
            </a:extLst>
          </p:cNvPr>
          <p:cNvSpPr/>
          <p:nvPr/>
        </p:nvSpPr>
        <p:spPr>
          <a:xfrm>
            <a:off x="12687300" y="10972800"/>
            <a:ext cx="77724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QR CODE OR IMAGE</a:t>
            </a:r>
          </a:p>
          <a:p>
            <a:pPr algn="ctr"/>
            <a:r>
              <a:rPr lang="en-US">
                <a:solidFill>
                  <a:schemeClr val="tx1"/>
                </a:solidFill>
                <a:hlinkClick r:id="rId2"/>
              </a:rPr>
              <a:t>QR CODE GENERATOR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09F3FF-0FE9-AB47-A386-8344C423E99B}"/>
              </a:ext>
            </a:extLst>
          </p:cNvPr>
          <p:cNvSpPr txBox="1"/>
          <p:nvPr/>
        </p:nvSpPr>
        <p:spPr>
          <a:xfrm>
            <a:off x="10241280" y="1508760"/>
            <a:ext cx="12984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P.K. Yonge Teacher Inquiry Research</a:t>
            </a:r>
          </a:p>
          <a:p>
            <a:pPr algn="ctr"/>
            <a:r>
              <a:rPr lang="en-US" sz="600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2020-21 School Year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F12D8A-3878-344F-81FA-ED483FF0D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6880" y="19597370"/>
            <a:ext cx="4470400" cy="1587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529E20-661D-454E-9758-C706D37DB4D6}"/>
              </a:ext>
            </a:extLst>
          </p:cNvPr>
          <p:cNvSpPr txBox="1"/>
          <p:nvPr/>
        </p:nvSpPr>
        <p:spPr>
          <a:xfrm>
            <a:off x="11018520" y="6172200"/>
            <a:ext cx="110642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 finding you want to share</a:t>
            </a:r>
          </a:p>
        </p:txBody>
      </p:sp>
    </p:spTree>
    <p:extLst>
      <p:ext uri="{BB962C8B-B14F-4D97-AF65-F5344CB8AC3E}">
        <p14:creationId xmlns:p14="http://schemas.microsoft.com/office/powerpoint/2010/main" val="26703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revision>3</cp:revision>
  <dcterms:created xsi:type="dcterms:W3CDTF">2019-09-10T12:22:55Z</dcterms:created>
  <dcterms:modified xsi:type="dcterms:W3CDTF">2021-12-03T17:29:21Z</dcterms:modified>
</cp:coreProperties>
</file>