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559"/>
    <a:srgbClr val="1E5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6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43B6-F110-6044-9C69-46B087748486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C353-41DE-D140-8133-6CE4BD0A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3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9706"/>
            <a:ext cx="8229600" cy="1041160"/>
          </a:xfrm>
        </p:spPr>
        <p:txBody>
          <a:bodyPr/>
          <a:lstStyle/>
          <a:p>
            <a:r>
              <a:rPr lang="en-US" dirty="0" smtClean="0">
                <a:solidFill>
                  <a:srgbClr val="1E5EAC"/>
                </a:solidFill>
                <a:latin typeface="Palatino"/>
                <a:cs typeface="Palatino"/>
              </a:rPr>
              <a:t>Presentation Title Goes Here</a:t>
            </a:r>
            <a:endParaRPr lang="en-US" dirty="0">
              <a:solidFill>
                <a:srgbClr val="1E5EAC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10" y="3130867"/>
            <a:ext cx="7005053" cy="2835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525559"/>
                </a:solidFill>
                <a:latin typeface="Palatino"/>
                <a:cs typeface="Palatino"/>
              </a:rPr>
              <a:t>Subtitle</a:t>
            </a:r>
          </a:p>
          <a:p>
            <a:pPr marL="0" indent="0">
              <a:buNone/>
            </a:pPr>
            <a:endParaRPr lang="en-US" dirty="0">
              <a:solidFill>
                <a:srgbClr val="525559"/>
              </a:solidFill>
              <a:latin typeface="Palatino"/>
              <a:cs typeface="Palatino"/>
            </a:endParaRPr>
          </a:p>
          <a:p>
            <a:pPr marL="0" indent="0">
              <a:buNone/>
            </a:pPr>
            <a:endParaRPr lang="en-US" dirty="0" smtClean="0">
              <a:solidFill>
                <a:srgbClr val="525559"/>
              </a:solidFill>
              <a:latin typeface="Palatino"/>
              <a:cs typeface="Palatino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525559"/>
                </a:solidFill>
                <a:latin typeface="Palatino"/>
                <a:cs typeface="Palatino"/>
              </a:rPr>
              <a:t>Presenter Name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525559"/>
                </a:solidFill>
                <a:latin typeface="Palatino"/>
                <a:cs typeface="Palatino"/>
              </a:rPr>
              <a:t>Presenter Name</a:t>
            </a:r>
            <a:endParaRPr lang="en-US" dirty="0">
              <a:solidFill>
                <a:srgbClr val="525559"/>
              </a:solidFill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474" y="254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40" y="365180"/>
            <a:ext cx="6924660" cy="104116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E5EAC"/>
                </a:solidFill>
                <a:latin typeface="Palatino"/>
                <a:cs typeface="Palatino"/>
              </a:rPr>
              <a:t>Title Goes Here</a:t>
            </a:r>
            <a:endParaRPr lang="en-US" dirty="0">
              <a:solidFill>
                <a:srgbClr val="1E5EAC"/>
              </a:solidFill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578" y="2259255"/>
            <a:ext cx="7232317" cy="34624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25559"/>
                </a:solidFill>
                <a:latin typeface="Palatino"/>
                <a:cs typeface="Palatino"/>
              </a:rPr>
              <a:t>Bullet One </a:t>
            </a:r>
          </a:p>
          <a:p>
            <a:r>
              <a:rPr lang="en-US" sz="2800" dirty="0" smtClean="0">
                <a:solidFill>
                  <a:srgbClr val="525559"/>
                </a:solidFill>
                <a:latin typeface="Palatino"/>
                <a:cs typeface="Palatino"/>
              </a:rPr>
              <a:t>Bullet Two</a:t>
            </a:r>
          </a:p>
          <a:p>
            <a:r>
              <a:rPr lang="en-US" sz="2800" dirty="0" smtClean="0">
                <a:solidFill>
                  <a:srgbClr val="525559"/>
                </a:solidFill>
                <a:latin typeface="Palatino"/>
                <a:cs typeface="Palatino"/>
              </a:rPr>
              <a:t>Bullet Three</a:t>
            </a:r>
            <a:endParaRPr lang="en-US" sz="2800" dirty="0">
              <a:solidFill>
                <a:srgbClr val="525559"/>
              </a:solidFill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474" y="254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KY_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PKY_PowerpointTemplate.potx</Template>
  <TotalTime>29</TotalTime>
  <Words>18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PKY_PowerpointTemplate</vt:lpstr>
      <vt:lpstr>PowerPoint Presentation</vt:lpstr>
      <vt:lpstr>Presentation Title Goes Here</vt:lpstr>
      <vt:lpstr>Title Goes Here</vt:lpstr>
    </vt:vector>
  </TitlesOfParts>
  <Company>Frankel Media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Julie Henderson</cp:lastModifiedBy>
  <cp:revision>5</cp:revision>
  <dcterms:created xsi:type="dcterms:W3CDTF">2015-06-09T20:38:28Z</dcterms:created>
  <dcterms:modified xsi:type="dcterms:W3CDTF">2017-04-24T15:22:42Z</dcterms:modified>
</cp:coreProperties>
</file>